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B970B74-8DFD-4676-AC38-D7F4C91B7D08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C1F0940-F5DB-4F96-8897-3A6A9C57B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0B74-8DFD-4676-AC38-D7F4C91B7D08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0940-F5DB-4F96-8897-3A6A9C57B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0B74-8DFD-4676-AC38-D7F4C91B7D08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0940-F5DB-4F96-8897-3A6A9C57B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B970B74-8DFD-4676-AC38-D7F4C91B7D08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0940-F5DB-4F96-8897-3A6A9C57B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B970B74-8DFD-4676-AC38-D7F4C91B7D08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C1F0940-F5DB-4F96-8897-3A6A9C57B82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B970B74-8DFD-4676-AC38-D7F4C91B7D08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C1F0940-F5DB-4F96-8897-3A6A9C57B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B970B74-8DFD-4676-AC38-D7F4C91B7D08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C1F0940-F5DB-4F96-8897-3A6A9C57B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0B74-8DFD-4676-AC38-D7F4C91B7D08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0940-F5DB-4F96-8897-3A6A9C57B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B970B74-8DFD-4676-AC38-D7F4C91B7D08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C1F0940-F5DB-4F96-8897-3A6A9C57B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B970B74-8DFD-4676-AC38-D7F4C91B7D08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C1F0940-F5DB-4F96-8897-3A6A9C57B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B970B74-8DFD-4676-AC38-D7F4C91B7D08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C1F0940-F5DB-4F96-8897-3A6A9C57B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B970B74-8DFD-4676-AC38-D7F4C91B7D08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C1F0940-F5DB-4F96-8897-3A6A9C57B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ircl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Monotype Corsiva" pitchFamily="66" charset="0"/>
              </a:rPr>
              <a:t>My </a:t>
            </a:r>
            <a:r>
              <a:rPr lang="en-US" sz="7200" dirty="0" err="1" smtClean="0">
                <a:solidFill>
                  <a:srgbClr val="FF0000"/>
                </a:solidFill>
                <a:latin typeface="Monotype Corsiva" pitchFamily="66" charset="0"/>
              </a:rPr>
              <a:t>Favourite</a:t>
            </a:r>
            <a:r>
              <a:rPr lang="en-US" sz="7200" dirty="0" smtClean="0">
                <a:solidFill>
                  <a:srgbClr val="FF0000"/>
                </a:solidFill>
                <a:latin typeface="Monotype Corsiva" pitchFamily="66" charset="0"/>
              </a:rPr>
              <a:t> Pet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Выполнила ученица 5 «Б» класса</a:t>
            </a:r>
          </a:p>
          <a:p>
            <a:r>
              <a:rPr lang="ru-RU" sz="1800" dirty="0" smtClean="0"/>
              <a:t>МОУ «СОШ №2 р.п. Новые Бурасы</a:t>
            </a:r>
          </a:p>
          <a:p>
            <a:r>
              <a:rPr lang="ru-RU" sz="1800" dirty="0" err="1" smtClean="0"/>
              <a:t>Новобурасского</a:t>
            </a:r>
            <a:r>
              <a:rPr lang="ru-RU" sz="1800" dirty="0" smtClean="0"/>
              <a:t> района</a:t>
            </a:r>
          </a:p>
          <a:p>
            <a:r>
              <a:rPr lang="ru-RU" sz="1800" dirty="0" smtClean="0"/>
              <a:t>Саратовской   области»</a:t>
            </a:r>
          </a:p>
          <a:p>
            <a:r>
              <a:rPr lang="ru-RU" sz="1800" dirty="0" smtClean="0"/>
              <a:t>Горячева Светлана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decided to wash</a:t>
            </a:r>
            <a:endParaRPr lang="ru-RU" dirty="0"/>
          </a:p>
        </p:txBody>
      </p:sp>
      <p:pic>
        <p:nvPicPr>
          <p:cNvPr id="10242" name="Picture 2" descr="F:\DCIM\100_PANA\P10006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 is my kitten.</a:t>
            </a:r>
            <a:endParaRPr lang="ru-RU" dirty="0"/>
          </a:p>
        </p:txBody>
      </p:sp>
      <p:pic>
        <p:nvPicPr>
          <p:cNvPr id="1026" name="Picture 2" descr="C:\Documents and Settings\Admin\Мои документы\Мои рисунки\дом\Изображение 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82775"/>
            <a:ext cx="66199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cat              watches TV</a:t>
            </a:r>
            <a:endParaRPr lang="ru-RU" dirty="0"/>
          </a:p>
        </p:txBody>
      </p:sp>
      <p:pic>
        <p:nvPicPr>
          <p:cNvPr id="3074" name="Picture 2" descr="C:\Documents and Settings\Admin\Рабочий стол\фото 2011\дом\P10002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993899"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 you want?</a:t>
            </a:r>
            <a:endParaRPr lang="ru-RU" dirty="0"/>
          </a:p>
        </p:txBody>
      </p:sp>
      <p:pic>
        <p:nvPicPr>
          <p:cNvPr id="4098" name="Picture 2" descr="C:\Documents and Settings\Admin\Рабочий стол\фото 2011\дом\P10003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am tired very much.</a:t>
            </a:r>
            <a:endParaRPr lang="ru-RU" dirty="0"/>
          </a:p>
        </p:txBody>
      </p:sp>
      <p:pic>
        <p:nvPicPr>
          <p:cNvPr id="5122" name="Picture 2" descr="C:\Documents and Settings\Admin\Рабочий стол\фото 2011\дом\P1000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cat and my mum’s flowers</a:t>
            </a:r>
            <a:endParaRPr lang="ru-RU" dirty="0"/>
          </a:p>
        </p:txBody>
      </p:sp>
      <p:pic>
        <p:nvPicPr>
          <p:cNvPr id="6146" name="Picture 2" descr="C:\Documents and Settings\Admin\Рабочий стол\фото 2011\дом\P10004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have a rest.</a:t>
            </a:r>
            <a:endParaRPr lang="ru-RU" dirty="0"/>
          </a:p>
        </p:txBody>
      </p:sp>
      <p:pic>
        <p:nvPicPr>
          <p:cNvPr id="7170" name="Picture 2" descr="F:\DCIM\100_PANA\P1000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477024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shoes.</a:t>
            </a:r>
            <a:endParaRPr lang="ru-RU" dirty="0"/>
          </a:p>
        </p:txBody>
      </p:sp>
      <p:pic>
        <p:nvPicPr>
          <p:cNvPr id="8194" name="Picture 2" descr="F:\DCIM\100_PANA\P1000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can play the football.</a:t>
            </a:r>
            <a:endParaRPr lang="ru-RU" dirty="0"/>
          </a:p>
        </p:txBody>
      </p:sp>
      <p:pic>
        <p:nvPicPr>
          <p:cNvPr id="9218" name="Picture 2" descr="F:\DCIM\100_PANA\P10006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</TotalTime>
  <Words>70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My Favourite Pet</vt:lpstr>
      <vt:lpstr>It is my kitten.</vt:lpstr>
      <vt:lpstr>My cat              watches TV</vt:lpstr>
      <vt:lpstr>What do you want?</vt:lpstr>
      <vt:lpstr>I am tired very much.</vt:lpstr>
      <vt:lpstr>My cat and my mum’s flowers</vt:lpstr>
      <vt:lpstr>I have a rest.</vt:lpstr>
      <vt:lpstr>My shoes.</vt:lpstr>
      <vt:lpstr>I can play the football.</vt:lpstr>
      <vt:lpstr>I decided to wash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Favourite Pet</dc:title>
  <dc:creator>Admin</dc:creator>
  <cp:lastModifiedBy>Admin</cp:lastModifiedBy>
  <cp:revision>3</cp:revision>
  <dcterms:created xsi:type="dcterms:W3CDTF">2011-05-19T12:41:05Z</dcterms:created>
  <dcterms:modified xsi:type="dcterms:W3CDTF">2011-05-19T13:03:14Z</dcterms:modified>
</cp:coreProperties>
</file>